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56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FF33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ência de Comunicação Integrada" userId="765636b3-0dd8-48c0-ba70-a30d81983ed3" providerId="ADAL" clId="{C0F23032-AF28-43E2-9F9E-891C0B4BB767}"/>
    <pc:docChg chg="undo custSel addSld delSld modSld sldOrd modMainMaster">
      <pc:chgData name="Agência de Comunicação Integrada" userId="765636b3-0dd8-48c0-ba70-a30d81983ed3" providerId="ADAL" clId="{C0F23032-AF28-43E2-9F9E-891C0B4BB767}" dt="2025-04-17T16:39:59.679" v="72"/>
      <pc:docMkLst>
        <pc:docMk/>
      </pc:docMkLst>
      <pc:sldChg chg="modSp setBg">
        <pc:chgData name="Agência de Comunicação Integrada" userId="765636b3-0dd8-48c0-ba70-a30d81983ed3" providerId="ADAL" clId="{C0F23032-AF28-43E2-9F9E-891C0B4BB767}" dt="2025-04-16T18:55:19.322" v="67" actId="1076"/>
        <pc:sldMkLst>
          <pc:docMk/>
          <pc:sldMk cId="3694599910" sldId="256"/>
        </pc:sldMkLst>
        <pc:spChg chg="mod">
          <ac:chgData name="Agência de Comunicação Integrada" userId="765636b3-0dd8-48c0-ba70-a30d81983ed3" providerId="ADAL" clId="{C0F23032-AF28-43E2-9F9E-891C0B4BB767}" dt="2025-04-16T18:55:04.778" v="65" actId="1076"/>
          <ac:spMkLst>
            <pc:docMk/>
            <pc:sldMk cId="3694599910" sldId="256"/>
            <ac:spMk id="2" creationId="{3B558D2E-4DF7-41E7-B4E8-DB1B302D5729}"/>
          </ac:spMkLst>
        </pc:spChg>
        <pc:spChg chg="mod">
          <ac:chgData name="Agência de Comunicação Integrada" userId="765636b3-0dd8-48c0-ba70-a30d81983ed3" providerId="ADAL" clId="{C0F23032-AF28-43E2-9F9E-891C0B4BB767}" dt="2025-04-16T18:55:04.778" v="65" actId="1076"/>
          <ac:spMkLst>
            <pc:docMk/>
            <pc:sldMk cId="3694599910" sldId="256"/>
            <ac:spMk id="3" creationId="{485348F3-2E2F-4856-9BF5-20F275273AE1}"/>
          </ac:spMkLst>
        </pc:spChg>
        <pc:spChg chg="mod">
          <ac:chgData name="Agência de Comunicação Integrada" userId="765636b3-0dd8-48c0-ba70-a30d81983ed3" providerId="ADAL" clId="{C0F23032-AF28-43E2-9F9E-891C0B4BB767}" dt="2025-04-16T18:55:19.322" v="67" actId="1076"/>
          <ac:spMkLst>
            <pc:docMk/>
            <pc:sldMk cId="3694599910" sldId="256"/>
            <ac:spMk id="4" creationId="{565A0878-2D7E-D233-E583-9C8CFDD70CA3}"/>
          </ac:spMkLst>
        </pc:spChg>
      </pc:sldChg>
      <pc:sldChg chg="modSp del setBg">
        <pc:chgData name="Agência de Comunicação Integrada" userId="765636b3-0dd8-48c0-ba70-a30d81983ed3" providerId="ADAL" clId="{C0F23032-AF28-43E2-9F9E-891C0B4BB767}" dt="2025-04-16T18:31:19.959" v="26" actId="2696"/>
        <pc:sldMkLst>
          <pc:docMk/>
          <pc:sldMk cId="527861325" sldId="257"/>
        </pc:sldMkLst>
        <pc:spChg chg="mod">
          <ac:chgData name="Agência de Comunicação Integrada" userId="765636b3-0dd8-48c0-ba70-a30d81983ed3" providerId="ADAL" clId="{C0F23032-AF28-43E2-9F9E-891C0B4BB767}" dt="2025-04-16T17:42:01.539" v="13" actId="12788"/>
          <ac:spMkLst>
            <pc:docMk/>
            <pc:sldMk cId="527861325" sldId="257"/>
            <ac:spMk id="2" creationId="{5D267C58-77B1-464E-811F-7221B50F526F}"/>
          </ac:spMkLst>
        </pc:spChg>
        <pc:spChg chg="mod">
          <ac:chgData name="Agência de Comunicação Integrada" userId="765636b3-0dd8-48c0-ba70-a30d81983ed3" providerId="ADAL" clId="{C0F23032-AF28-43E2-9F9E-891C0B4BB767}" dt="2025-04-16T17:42:05.060" v="14" actId="14100"/>
          <ac:spMkLst>
            <pc:docMk/>
            <pc:sldMk cId="527861325" sldId="257"/>
            <ac:spMk id="3" creationId="{E51E7289-5FA0-4D32-8A33-1CD97EC51F26}"/>
          </ac:spMkLst>
        </pc:spChg>
      </pc:sldChg>
      <pc:sldChg chg="modSp add del setBg">
        <pc:chgData name="Agência de Comunicação Integrada" userId="765636b3-0dd8-48c0-ba70-a30d81983ed3" providerId="ADAL" clId="{C0F23032-AF28-43E2-9F9E-891C0B4BB767}" dt="2025-04-16T18:53:55.148" v="45" actId="2696"/>
        <pc:sldMkLst>
          <pc:docMk/>
          <pc:sldMk cId="4291622994" sldId="258"/>
        </pc:sldMkLst>
        <pc:spChg chg="mod">
          <ac:chgData name="Agência de Comunicação Integrada" userId="765636b3-0dd8-48c0-ba70-a30d81983ed3" providerId="ADAL" clId="{C0F23032-AF28-43E2-9F9E-891C0B4BB767}" dt="2025-04-16T17:42:21.511" v="19" actId="553"/>
          <ac:spMkLst>
            <pc:docMk/>
            <pc:sldMk cId="4291622994" sldId="258"/>
            <ac:spMk id="2" creationId="{5D267C58-77B1-464E-811F-7221B50F526F}"/>
          </ac:spMkLst>
        </pc:spChg>
        <pc:spChg chg="mod">
          <ac:chgData name="Agência de Comunicação Integrada" userId="765636b3-0dd8-48c0-ba70-a30d81983ed3" providerId="ADAL" clId="{C0F23032-AF28-43E2-9F9E-891C0B4BB767}" dt="2025-04-16T17:42:28.070" v="21" actId="14100"/>
          <ac:spMkLst>
            <pc:docMk/>
            <pc:sldMk cId="4291622994" sldId="258"/>
            <ac:spMk id="3" creationId="{E51E7289-5FA0-4D32-8A33-1CD97EC51F26}"/>
          </ac:spMkLst>
        </pc:spChg>
      </pc:sldChg>
      <pc:sldChg chg="modSp add del setBg">
        <pc:chgData name="Agência de Comunicação Integrada" userId="765636b3-0dd8-48c0-ba70-a30d81983ed3" providerId="ADAL" clId="{C0F23032-AF28-43E2-9F9E-891C0B4BB767}" dt="2025-04-16T18:53:56.234" v="46" actId="2696"/>
        <pc:sldMkLst>
          <pc:docMk/>
          <pc:sldMk cId="1709499477" sldId="259"/>
        </pc:sldMkLst>
        <pc:spChg chg="mod">
          <ac:chgData name="Agência de Comunicação Integrada" userId="765636b3-0dd8-48c0-ba70-a30d81983ed3" providerId="ADAL" clId="{C0F23032-AF28-43E2-9F9E-891C0B4BB767}" dt="2025-04-16T17:42:33.117" v="23" actId="207"/>
          <ac:spMkLst>
            <pc:docMk/>
            <pc:sldMk cId="1709499477" sldId="259"/>
            <ac:spMk id="2" creationId="{5D267C58-77B1-464E-811F-7221B50F526F}"/>
          </ac:spMkLst>
        </pc:spChg>
        <pc:spChg chg="mod">
          <ac:chgData name="Agência de Comunicação Integrada" userId="765636b3-0dd8-48c0-ba70-a30d81983ed3" providerId="ADAL" clId="{C0F23032-AF28-43E2-9F9E-891C0B4BB767}" dt="2025-04-16T17:42:37.968" v="25" actId="14100"/>
          <ac:spMkLst>
            <pc:docMk/>
            <pc:sldMk cId="1709499477" sldId="259"/>
            <ac:spMk id="3" creationId="{E51E7289-5FA0-4D32-8A33-1CD97EC51F26}"/>
          </ac:spMkLst>
        </pc:spChg>
      </pc:sldChg>
      <pc:sldChg chg="delSp add del ord setBg">
        <pc:chgData name="Agência de Comunicação Integrada" userId="765636b3-0dd8-48c0-ba70-a30d81983ed3" providerId="ADAL" clId="{C0F23032-AF28-43E2-9F9E-891C0B4BB767}" dt="2025-04-17T16:39:59.679" v="72"/>
        <pc:sldMkLst>
          <pc:docMk/>
          <pc:sldMk cId="3768511689" sldId="260"/>
        </pc:sldMkLst>
        <pc:spChg chg="del">
          <ac:chgData name="Agência de Comunicação Integrada" userId="765636b3-0dd8-48c0-ba70-a30d81983ed3" providerId="ADAL" clId="{C0F23032-AF28-43E2-9F9E-891C0B4BB767}" dt="2025-04-16T17:40:59.347" v="5" actId="478"/>
          <ac:spMkLst>
            <pc:docMk/>
            <pc:sldMk cId="3768511689" sldId="260"/>
            <ac:spMk id="2" creationId="{DADACEF7-156C-495D-AFE5-1930460F5CCD}"/>
          </ac:spMkLst>
        </pc:spChg>
        <pc:spChg chg="del">
          <ac:chgData name="Agência de Comunicação Integrada" userId="765636b3-0dd8-48c0-ba70-a30d81983ed3" providerId="ADAL" clId="{C0F23032-AF28-43E2-9F9E-891C0B4BB767}" dt="2025-04-16T17:41:00.604" v="6" actId="478"/>
          <ac:spMkLst>
            <pc:docMk/>
            <pc:sldMk cId="3768511689" sldId="260"/>
            <ac:spMk id="3" creationId="{A512AB9E-8C7F-439F-8BE1-0E345D6A3DA8}"/>
          </ac:spMkLst>
        </pc:spChg>
      </pc:sldChg>
      <pc:sldMasterChg chg="setBg modSldLayout">
        <pc:chgData name="Agência de Comunicação Integrada" userId="765636b3-0dd8-48c0-ba70-a30d81983ed3" providerId="ADAL" clId="{C0F23032-AF28-43E2-9F9E-891C0B4BB767}" dt="2025-04-17T16:39:55.943" v="70"/>
        <pc:sldMasterMkLst>
          <pc:docMk/>
          <pc:sldMasterMk cId="1374701579" sldId="2147483648"/>
        </pc:sldMasterMkLst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579050650" sldId="2147483649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2570976792" sldId="2147483650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2726996265" sldId="2147483651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3641363686" sldId="2147483652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320248367" sldId="2147483653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1516510228" sldId="2147483654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3214945279" sldId="2147483655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3299350820" sldId="2147483656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769669507" sldId="2147483657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4286467781" sldId="2147483658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1617020995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285A1DB-7E64-44A6-B040-96634C7B0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8999"/>
            <a:ext cx="10515600" cy="1133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57905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94561" y="394308"/>
            <a:ext cx="9155349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266545"/>
            <a:ext cx="10515600" cy="39104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0976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99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136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4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510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945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935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966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467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702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09409" y="3453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15ECD-957F-409C-81C8-AE3B07D2FB06}" type="datetimeFigureOut">
              <a:rPr lang="pt-BR" smtClean="0"/>
              <a:t>17/04/2025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470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8511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58D2E-4DF7-41E7-B4E8-DB1B302D5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325" y="1387864"/>
            <a:ext cx="9155349" cy="854110"/>
          </a:xfrm>
        </p:spPr>
        <p:txBody>
          <a:bodyPr>
            <a:normAutofit/>
          </a:bodyPr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85348F3-2E2F-4856-9BF5-20F275273AE1}"/>
              </a:ext>
            </a:extLst>
          </p:cNvPr>
          <p:cNvSpPr txBox="1"/>
          <p:nvPr/>
        </p:nvSpPr>
        <p:spPr>
          <a:xfrm>
            <a:off x="3024908" y="2223970"/>
            <a:ext cx="38618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en-US" sz="1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Autor</a:t>
            </a:r>
            <a:r>
              <a:rPr lang="en-US" sz="1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5A0878-2D7E-D233-E583-9C8CFDD70CA3}"/>
              </a:ext>
            </a:extLst>
          </p:cNvPr>
          <p:cNvSpPr txBox="1"/>
          <p:nvPr/>
        </p:nvSpPr>
        <p:spPr>
          <a:xfrm>
            <a:off x="3024908" y="3202438"/>
            <a:ext cx="678182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Apresentações de até 3 minutos. </a:t>
            </a:r>
          </a:p>
          <a:p>
            <a:r>
              <a:rPr lang="pt-BR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Apenas 1 slide. Clareza, impacto e comunicação acessível na apresentação. </a:t>
            </a:r>
          </a:p>
          <a:p>
            <a:endParaRPr lang="pt-BR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explicar claramente o seu trabalho a um amplo público, o conteúdo deverá ser indicado no modelo do MS PowerPoint® com:</a:t>
            </a:r>
          </a:p>
          <a:p>
            <a:endParaRPr lang="pt-BR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1: Título, lista de autores, afiliação, motivação para sua abordagem, metodologia, materiais e métodos e resultados. </a:t>
            </a:r>
          </a:p>
          <a:p>
            <a:endParaRPr lang="pt-BR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Dê preferência às ilustrações, imagens, esquemas, gráficos, infográficos, tópicos ou tabelas.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5999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396d3a9-6586-4e20-b45a-26beadf1f96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F5437F0820E341967F2F06E40935C9" ma:contentTypeVersion="18" ma:contentTypeDescription="Create a new document." ma:contentTypeScope="" ma:versionID="5b59c2810a291f559cb5e3d1367b4371">
  <xsd:schema xmlns:xsd="http://www.w3.org/2001/XMLSchema" xmlns:xs="http://www.w3.org/2001/XMLSchema" xmlns:p="http://schemas.microsoft.com/office/2006/metadata/properties" xmlns:ns3="f396d3a9-6586-4e20-b45a-26beadf1f96c" xmlns:ns4="34982910-0a73-487a-bdc0-c6a09afdd95f" targetNamespace="http://schemas.microsoft.com/office/2006/metadata/properties" ma:root="true" ma:fieldsID="6d40ff017f35913ccd748920c37b6255" ns3:_="" ns4:_="">
    <xsd:import namespace="f396d3a9-6586-4e20-b45a-26beadf1f96c"/>
    <xsd:import namespace="34982910-0a73-487a-bdc0-c6a09afdd9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6d3a9-6586-4e20-b45a-26beadf1f9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82910-0a73-487a-bdc0-c6a09afdd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16DC99-0D3A-4B6F-8082-03EA86C4D122}">
  <ds:schemaRefs>
    <ds:schemaRef ds:uri="http://www.w3.org/XML/1998/namespace"/>
    <ds:schemaRef ds:uri="http://purl.org/dc/dcmitype/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34982910-0a73-487a-bdc0-c6a09afdd95f"/>
    <ds:schemaRef ds:uri="http://schemas.microsoft.com/office/infopath/2007/PartnerControls"/>
    <ds:schemaRef ds:uri="f396d3a9-6586-4e20-b45a-26beadf1f96c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67506D1-C3E8-416E-9FF6-8A68BEDAB2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402886-5F63-4555-AD19-9100821CED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96d3a9-6586-4e20-b45a-26beadf1f96c"/>
    <ds:schemaRef ds:uri="34982910-0a73-487a-bdc0-c6a09afdd9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94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Título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Rhanica Evelise Toledo Coutinho</dc:creator>
  <cp:lastModifiedBy>Lorena Jim Ferreira Santos</cp:lastModifiedBy>
  <cp:revision>13</cp:revision>
  <dcterms:created xsi:type="dcterms:W3CDTF">2017-04-13T18:52:05Z</dcterms:created>
  <dcterms:modified xsi:type="dcterms:W3CDTF">2025-04-17T16:40:02Z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0x01010088F5437F0820E341967F2F06E40935C9</vt:lpwstr>
  </property>
</Properties>
</file>